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3" r:id="rId2"/>
    <p:sldId id="266" r:id="rId3"/>
    <p:sldId id="260" r:id="rId4"/>
    <p:sldId id="267" r:id="rId5"/>
    <p:sldId id="274" r:id="rId6"/>
    <p:sldId id="271" r:id="rId7"/>
    <p:sldId id="270" r:id="rId8"/>
    <p:sldId id="262" r:id="rId9"/>
    <p:sldId id="275" r:id="rId10"/>
    <p:sldId id="272" r:id="rId11"/>
    <p:sldId id="263" r:id="rId12"/>
    <p:sldId id="269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2708920"/>
            <a:ext cx="5904656" cy="2880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СТАН ТА ПЕРСПЕКТИВИ РОЗВИТКУ </a:t>
            </a:r>
            <a:b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СПОРТИВНИХ СПОРУД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КОМІТЕ</a:t>
            </a: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ТУ</a:t>
            </a:r>
            <a:endParaRPr kumimoji="0" lang="en-US" sz="3600" b="1" i="0" u="none" strike="noStrike" kern="120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</a:br>
            <a:endParaRPr kumimoji="0" lang="ru-RU" sz="36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026" name="AutoShape 2" descr="https://img.the-village.com.ua/the-village.com.ua/post_image-image/lhxjbOJs7TGJ4NFuz5fG9Q-article.png"/>
          <p:cNvSpPr>
            <a:spLocks noChangeAspect="1" noChangeArrowheads="1"/>
          </p:cNvSpPr>
          <p:nvPr/>
        </p:nvSpPr>
        <p:spPr bwMode="auto">
          <a:xfrm>
            <a:off x="15557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28" name="AutoShape 4" descr="https://img.the-village.com.ua/the-village.com.ua/post_image-image/lhxjbOJs7TGJ4NFuz5fG9Q-article.png"/>
          <p:cNvSpPr>
            <a:spLocks noChangeAspect="1" noChangeArrowheads="1"/>
          </p:cNvSpPr>
          <p:nvPr/>
        </p:nvSpPr>
        <p:spPr bwMode="auto">
          <a:xfrm>
            <a:off x="15557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30" name="AutoShape 6" descr="https://img.the-village.com.ua/the-village.com.ua/post_image-image/lhxjbOJs7TGJ4NFuz5fG9Q-article.png"/>
          <p:cNvSpPr>
            <a:spLocks noChangeAspect="1" noChangeArrowheads="1"/>
          </p:cNvSpPr>
          <p:nvPr/>
        </p:nvSpPr>
        <p:spPr bwMode="auto">
          <a:xfrm>
            <a:off x="15557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22069" t="3035" r="20550" b="24785"/>
          <a:stretch>
            <a:fillRect/>
          </a:stretch>
        </p:blipFill>
        <p:spPr bwMode="auto">
          <a:xfrm>
            <a:off x="3707904" y="0"/>
            <a:ext cx="2051720" cy="17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96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2924944"/>
            <a:ext cx="518457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СТРАТЕГІЧНІ ДІЇ 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НА 2019 РІК</a:t>
            </a:r>
            <a:endParaRPr lang="uk-UA" sz="4800" b="1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  <p:transition advTm="310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3068960"/>
            <a:ext cx="518457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Пріор</a:t>
            </a:r>
            <a:r>
              <a:rPr lang="uk-UA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итетні</a:t>
            </a: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напрямки</a:t>
            </a:r>
            <a:endParaRPr lang="uk-UA" sz="4800" b="1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827584" y="3933056"/>
            <a:ext cx="7886700" cy="2592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залучення коштів на спеціальні рахунки від надання платних послуг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надання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споруд в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довгострокову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оренду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(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від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10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років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співпраця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місцевими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органами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виконавчої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влади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спортивними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федераціями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та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іншими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спортивними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організаціями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0" name="AutoShape 2" descr="Результат пошуку зображень за запитом &quot;басей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Результат пошуку зображень за запитом &quot;басей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Результат пошуку зображень за запитом &quot;басей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Результат пошуку зображень за запитом &quot;басей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Documents and Settings\Admin\Рабочий стол\w-186.jpg"/>
          <p:cNvPicPr>
            <a:picLocks noChangeAspect="1" noChangeArrowheads="1"/>
          </p:cNvPicPr>
          <p:nvPr/>
        </p:nvPicPr>
        <p:blipFill>
          <a:blip r:embed="rId2" cstate="print"/>
          <a:srcRect t="37117"/>
          <a:stretch>
            <a:fillRect/>
          </a:stretch>
        </p:blipFill>
        <p:spPr bwMode="auto">
          <a:xfrm>
            <a:off x="1475656" y="0"/>
            <a:ext cx="6275041" cy="2634283"/>
          </a:xfrm>
          <a:prstGeom prst="rect">
            <a:avLst/>
          </a:prstGeom>
          <a:noFill/>
        </p:spPr>
      </p:pic>
    </p:spTree>
  </p:cSld>
  <p:clrMapOvr>
    <a:masterClrMapping/>
  </p:clrMapOvr>
  <p:transition advTm="2048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3068960"/>
            <a:ext cx="698477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ДЯКУЮ ЗА УВАГУ!</a:t>
            </a:r>
            <a:endParaRPr lang="uk-UA" sz="4800" b="1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  <p:transition advTm="19985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2708920"/>
            <a:ext cx="5904656" cy="2880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СТАН ТА ПЕРСПЕКТИВИ РОЗВИТКУ </a:t>
            </a:r>
            <a:b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СПОРТИВНИХ СПОРУД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КОМІТЕ</a:t>
            </a: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ТУ</a:t>
            </a:r>
            <a:endParaRPr kumimoji="0" lang="en-US" sz="3600" b="1" i="0" u="none" strike="noStrike" kern="120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</a:br>
            <a:endParaRPr kumimoji="0" lang="ru-RU" sz="36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026" name="AutoShape 2" descr="https://img.the-village.com.ua/the-village.com.ua/post_image-image/lhxjbOJs7TGJ4NFuz5fG9Q-article.png"/>
          <p:cNvSpPr>
            <a:spLocks noChangeAspect="1" noChangeArrowheads="1"/>
          </p:cNvSpPr>
          <p:nvPr/>
        </p:nvSpPr>
        <p:spPr bwMode="auto">
          <a:xfrm>
            <a:off x="15557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28" name="AutoShape 4" descr="https://img.the-village.com.ua/the-village.com.ua/post_image-image/lhxjbOJs7TGJ4NFuz5fG9Q-article.png"/>
          <p:cNvSpPr>
            <a:spLocks noChangeAspect="1" noChangeArrowheads="1"/>
          </p:cNvSpPr>
          <p:nvPr/>
        </p:nvSpPr>
        <p:spPr bwMode="auto">
          <a:xfrm>
            <a:off x="15557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30" name="AutoShape 6" descr="https://img.the-village.com.ua/the-village.com.ua/post_image-image/lhxjbOJs7TGJ4NFuz5fG9Q-article.png"/>
          <p:cNvSpPr>
            <a:spLocks noChangeAspect="1" noChangeArrowheads="1"/>
          </p:cNvSpPr>
          <p:nvPr/>
        </p:nvSpPr>
        <p:spPr bwMode="auto">
          <a:xfrm>
            <a:off x="15557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22069" t="3035" r="20550" b="24785"/>
          <a:stretch>
            <a:fillRect/>
          </a:stretch>
        </p:blipFill>
        <p:spPr bwMode="auto">
          <a:xfrm>
            <a:off x="3707904" y="0"/>
            <a:ext cx="2051720" cy="17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3345693"/>
      </p:ext>
    </p:extLst>
  </p:cSld>
  <p:clrMapOvr>
    <a:masterClrMapping/>
  </p:clrMapOvr>
  <p:transition advTm="496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420888"/>
            <a:ext cx="7005464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uk-UA" dirty="0" smtClean="0">
                <a:latin typeface="Segoe UI" pitchFamily="34" charset="0"/>
                <a:cs typeface="Segoe UI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150114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*враховуючи спортивно-оздоровчу базу  м. Щастя, яка перебуває на непідконтрольних територіях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712968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У оперативному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управлінні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Комітету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та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його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філій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знаходяться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: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- 23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споруди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/>
            </a:r>
            <a:b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у 14 областях України та м.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Києві</a:t>
            </a:r>
            <a:endParaRPr kumimoji="0" lang="ru-RU" sz="36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24582" name="AutoShape 6" descr="https://www.7sport.com.ua/sites/default/files/1/75/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584" name="AutoShape 8" descr="https://www.7sport.com.ua/sites/default/files/1/75/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 cstate="print"/>
          <a:srcRect r="12590" b="21658"/>
          <a:stretch>
            <a:fillRect/>
          </a:stretch>
        </p:blipFill>
        <p:spPr bwMode="auto">
          <a:xfrm>
            <a:off x="1115616" y="2564904"/>
            <a:ext cx="5620239" cy="33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Результат пошуку зображень за запитом &quot;палац спорту миколаї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670" y="2492896"/>
            <a:ext cx="4646330" cy="3096344"/>
          </a:xfrm>
          <a:prstGeom prst="rect">
            <a:avLst/>
          </a:prstGeom>
          <a:noFill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564904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 cstate="print"/>
          <a:srcRect b="22268"/>
          <a:stretch>
            <a:fillRect/>
          </a:stretch>
        </p:blipFill>
        <p:spPr bwMode="auto">
          <a:xfrm>
            <a:off x="3059832" y="2636912"/>
            <a:ext cx="5904656" cy="305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636912"/>
            <a:ext cx="4608512" cy="34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564904"/>
            <a:ext cx="4757725" cy="35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207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2132856"/>
            <a:ext cx="6768752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ПРОБЛЕМАТИКА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06896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спортивних споруд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advTm="339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916832"/>
            <a:ext cx="7992888" cy="42519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15 спортивних споруд не внесено до Єдиного реєстру спортивних споруд;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відсутні паспорти на 4 спортивних споруди Комітету;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часткова відсутність правовстановлюючих документів на нерухоме майно і право користування земельними ділянками;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відсутність капітального ремонту спортивних споруд протягом 15-25 років;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невідповідність спортивних споруд міжнародним нормам та стандартам для проведення спортивно-масових заходів;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96752"/>
            <a:ext cx="828092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За результатами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моніторингу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було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виявлено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:</a:t>
            </a:r>
            <a:endParaRPr kumimoji="0" lang="ru-RU" sz="36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827584" y="2780928"/>
            <a:ext cx="8064896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нецільове використання залучених коштів;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скрита оренда;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неефективність роботи існуючих штатів спортивних споруд;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незадовільний стан чаш басейнів, спортивних залів;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застарілий стан систем теплопостачання та опалення, що приводить до нераціонального використання теплоенергії, яке несе за собою значні фінансові затрати;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відсутність інвентарю та обладнання. 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468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539552" y="1052736"/>
            <a:ext cx="828092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Ключові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питання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Колегії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Комітету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2017 року</a:t>
            </a:r>
            <a:endParaRPr kumimoji="0" lang="ru-RU" sz="36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251520" y="1988840"/>
            <a:ext cx="756084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договори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оренди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та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відшкодування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комунальних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витрат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паспорти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на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споруди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раціональне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використанням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коштів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спеціальних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рахунків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план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використання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спортивних споруд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стратегія розвитку спортивних споруд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8194" name="Picture 2" descr="Результат пошуку зображень за запитом &quot;зал бокс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156" y="4221088"/>
            <a:ext cx="4325844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Tm="1454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2852936"/>
            <a:ext cx="612068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ЗДІЙСНЕНІ ЗАХОДИ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  <p:transition advTm="325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980728"/>
            <a:ext cx="766834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За 2017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рік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Комітетом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було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здійснено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: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9" name="Содержимое 1"/>
          <p:cNvSpPr txBox="1">
            <a:spLocks/>
          </p:cNvSpPr>
          <p:nvPr/>
        </p:nvSpPr>
        <p:spPr>
          <a:xfrm>
            <a:off x="4211960" y="1988840"/>
            <a:ext cx="493204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lvl="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внесені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дані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про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споруди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Комітету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до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Електронного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реєстру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спортивних споруд</a:t>
            </a:r>
          </a:p>
          <a:p>
            <a:pPr marL="171450" lvl="0" indent="-171450" defTabSz="685800">
              <a:defRPr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оформлені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паспорти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на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спортивні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споруди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defRPr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п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роведена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інвентаризація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держмайна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вносяться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зміни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в АС 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Юридичні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особи»</a:t>
            </a:r>
          </a:p>
          <a:p>
            <a:pPr marL="171450" indent="-171450" defTabSz="685800">
              <a:defRPr/>
            </a:pPr>
            <a:endParaRPr lang="uk-UA" sz="9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оформлені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договори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оренди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та договори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відшкодування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комунальних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витра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т</a:t>
            </a:r>
          </a:p>
          <a:p>
            <a:pPr marL="171450" indent="-171450" defTabSz="685800">
              <a:defRPr/>
            </a:pPr>
            <a:endParaRPr lang="uk-UA" sz="9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реорганізовано ЦСК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46" name="Picture 2" descr="Результат пошуку зображень за запитом &quot;басейн&quot;"/>
          <p:cNvPicPr>
            <a:picLocks noChangeAspect="1" noChangeArrowheads="1"/>
          </p:cNvPicPr>
          <p:nvPr/>
        </p:nvPicPr>
        <p:blipFill>
          <a:blip r:embed="rId2" cstate="print"/>
          <a:srcRect b="11640"/>
          <a:stretch>
            <a:fillRect/>
          </a:stretch>
        </p:blipFill>
        <p:spPr bwMode="auto">
          <a:xfrm>
            <a:off x="0" y="2924944"/>
            <a:ext cx="4247183" cy="2500906"/>
          </a:xfrm>
          <a:prstGeom prst="rect">
            <a:avLst/>
          </a:prstGeom>
          <a:noFill/>
        </p:spPr>
      </p:pic>
    </p:spTree>
  </p:cSld>
  <p:clrMapOvr>
    <a:masterClrMapping/>
  </p:clrMapOvr>
  <p:transition advTm="1473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988840"/>
            <a:ext cx="8964488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Створений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структурний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підрозділ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Комітету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  <a:sym typeface="Symbol"/>
              </a:rPr>
              <a:t>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Управління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спортивних споруд,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з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метою:</a:t>
            </a:r>
            <a:endParaRPr kumimoji="0" lang="ru-RU" sz="44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179512" y="3068960"/>
            <a:ext cx="511256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lvl="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ефективної експлуатації спортивних споруд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контролю за продуктивною роботою споруд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моніторингу розвитку спортивної інфраструктури</a:t>
            </a:r>
          </a:p>
          <a:p>
            <a:pPr marL="171450" lvl="0" indent="-171450" defTabSz="685800">
              <a:buFont typeface="Arial" panose="020B0604020202020204" pitchFamily="34" charset="0"/>
              <a:buChar char="•"/>
              <a:defRPr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аналітики раціонального використання державного майна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22" name="AutoShape 2" descr="Результат пошуку зображень за запитом &quot;зал дзюд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Результат пошуку зображень за запитом &quot;офіс люди презентац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3563026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Tm="1636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708920"/>
            <a:ext cx="7886700" cy="100811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розроблено проектно-кошторисну документацію</a:t>
            </a:r>
          </a:p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виділено 20 млн. для виконання необхідних робіт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196752"/>
            <a:ext cx="7560840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Реконструкція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ста</a:t>
            </a:r>
            <a:r>
              <a:rPr lang="uk-UA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діону</a:t>
            </a: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uk-UA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“Трудові</a:t>
            </a: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uk-UA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резерви”</a:t>
            </a: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в м. Біла Церква</a:t>
            </a:r>
            <a:endParaRPr kumimoji="0" lang="ru-RU" sz="44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61995"/>
            <a:ext cx="4644008" cy="30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4365104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Сьогодні</a:t>
            </a:r>
            <a:endParaRPr lang="uk-UA" sz="4800" b="1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789040"/>
            <a:ext cx="410445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r" defTabSz="685800">
              <a:lnSpc>
                <a:spcPct val="90000"/>
              </a:lnSpc>
              <a:spcBef>
                <a:spcPct val="0"/>
              </a:spcBef>
            </a:pP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Маємо надію</a:t>
            </a:r>
            <a:endParaRPr lang="uk-UA" sz="4400" b="1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2019" t="18688" r="5420"/>
          <a:stretch>
            <a:fillRect/>
          </a:stretch>
        </p:blipFill>
        <p:spPr bwMode="auto">
          <a:xfrm>
            <a:off x="4388056" y="3861048"/>
            <a:ext cx="475594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r="15543"/>
          <a:stretch>
            <a:fillRect/>
          </a:stretch>
        </p:blipFill>
        <p:spPr bwMode="auto">
          <a:xfrm>
            <a:off x="0" y="3861047"/>
            <a:ext cx="4500222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5156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6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heme/theme1.xml><?xml version="1.0" encoding="utf-8"?>
<a:theme xmlns:a="http://schemas.openxmlformats.org/drawingml/2006/main" name="755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755</Template>
  <TotalTime>1336</TotalTime>
  <Words>318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Symbol</vt:lpstr>
      <vt:lpstr>755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спортивних споруд Комітету з фізичного виховання та спорту Міністерсвта освіти і науки України</dc:title>
  <dc:creator>User</dc:creator>
  <cp:lastModifiedBy>Пользователь Windows</cp:lastModifiedBy>
  <cp:revision>131</cp:revision>
  <dcterms:created xsi:type="dcterms:W3CDTF">2018-06-12T08:02:51Z</dcterms:created>
  <dcterms:modified xsi:type="dcterms:W3CDTF">2018-07-06T12:44:21Z</dcterms:modified>
</cp:coreProperties>
</file>