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8C4D-BB63-4556-923E-9FEEDB95DFD8}" type="datetimeFigureOut">
              <a:rPr lang="ru-RU" smtClean="0"/>
              <a:t>31.07.2018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16F5-5D2F-45A4-BB6C-3C2410F61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917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8C4D-BB63-4556-923E-9FEEDB95DFD8}" type="datetimeFigureOut">
              <a:rPr lang="ru-RU" smtClean="0"/>
              <a:t>31.07.2018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16F5-5D2F-45A4-BB6C-3C2410F61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683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8C4D-BB63-4556-923E-9FEEDB95DFD8}" type="datetimeFigureOut">
              <a:rPr lang="ru-RU" smtClean="0"/>
              <a:t>31.07.2018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16F5-5D2F-45A4-BB6C-3C2410F61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502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8C4D-BB63-4556-923E-9FEEDB95DFD8}" type="datetimeFigureOut">
              <a:rPr lang="ru-RU" smtClean="0"/>
              <a:t>31.07.2018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16F5-5D2F-45A4-BB6C-3C2410F61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010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8C4D-BB63-4556-923E-9FEEDB95DFD8}" type="datetimeFigureOut">
              <a:rPr lang="ru-RU" smtClean="0"/>
              <a:t>31.07.2018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16F5-5D2F-45A4-BB6C-3C2410F61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469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8C4D-BB63-4556-923E-9FEEDB95DFD8}" type="datetimeFigureOut">
              <a:rPr lang="ru-RU" smtClean="0"/>
              <a:t>31.07.2018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16F5-5D2F-45A4-BB6C-3C2410F61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551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8C4D-BB63-4556-923E-9FEEDB95DFD8}" type="datetimeFigureOut">
              <a:rPr lang="ru-RU" smtClean="0"/>
              <a:t>31.07.2018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16F5-5D2F-45A4-BB6C-3C2410F61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738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8C4D-BB63-4556-923E-9FEEDB95DFD8}" type="datetimeFigureOut">
              <a:rPr lang="ru-RU" smtClean="0"/>
              <a:t>31.07.2018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16F5-5D2F-45A4-BB6C-3C2410F61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858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8C4D-BB63-4556-923E-9FEEDB95DFD8}" type="datetimeFigureOut">
              <a:rPr lang="ru-RU" smtClean="0"/>
              <a:t>31.07.2018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16F5-5D2F-45A4-BB6C-3C2410F61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880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8C4D-BB63-4556-923E-9FEEDB95DFD8}" type="datetimeFigureOut">
              <a:rPr lang="ru-RU" smtClean="0"/>
              <a:t>31.07.2018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16F5-5D2F-45A4-BB6C-3C2410F61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224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8C4D-BB63-4556-923E-9FEEDB95DFD8}" type="datetimeFigureOut">
              <a:rPr lang="ru-RU" smtClean="0"/>
              <a:t>31.07.2018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16F5-5D2F-45A4-BB6C-3C2410F61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729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08C4D-BB63-4556-923E-9FEEDB95DFD8}" type="datetimeFigureOut">
              <a:rPr lang="ru-RU" smtClean="0"/>
              <a:t>31.07.2018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016F5-5D2F-45A4-BB6C-3C2410F61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31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0" y="260648"/>
            <a:ext cx="4537573" cy="2160240"/>
          </a:xfrm>
        </p:spPr>
        <p:txBody>
          <a:bodyPr>
            <a:normAutofit fontScale="90000"/>
          </a:bodyPr>
          <a:lstStyle/>
          <a:p>
            <a:r>
              <a:rPr lang="uk-UA" sz="2000" b="1" dirty="0" smtClean="0">
                <a:latin typeface="Georgia" pitchFamily="18" charset="0"/>
              </a:rPr>
              <a:t/>
            </a:r>
            <a:br>
              <a:rPr lang="uk-UA" sz="2000" b="1" dirty="0" smtClean="0">
                <a:latin typeface="Georgia" pitchFamily="18" charset="0"/>
              </a:rPr>
            </a:br>
            <a:r>
              <a:rPr lang="en-US" sz="2000" b="1" dirty="0" smtClean="0">
                <a:latin typeface="Georgia" pitchFamily="18" charset="0"/>
              </a:rPr>
              <a:t>IV </a:t>
            </a:r>
            <a:r>
              <a:rPr lang="uk-UA" sz="2000" b="1" dirty="0" smtClean="0">
                <a:latin typeface="Georgia" pitchFamily="18" charset="0"/>
              </a:rPr>
              <a:t>Європейські </a:t>
            </a:r>
            <a:br>
              <a:rPr lang="uk-UA" sz="2000" b="1" dirty="0" smtClean="0">
                <a:latin typeface="Georgia" pitchFamily="18" charset="0"/>
              </a:rPr>
            </a:br>
            <a:r>
              <a:rPr lang="uk-UA" sz="2000" b="1" dirty="0" smtClean="0">
                <a:latin typeface="Georgia" pitchFamily="18" charset="0"/>
              </a:rPr>
              <a:t>університетські ігри</a:t>
            </a:r>
            <a:br>
              <a:rPr lang="uk-UA" sz="2000" b="1" dirty="0" smtClean="0">
                <a:latin typeface="Georgia" pitchFamily="18" charset="0"/>
              </a:rPr>
            </a:br>
            <a:r>
              <a:rPr lang="uk-UA" sz="2000" b="1" dirty="0" smtClean="0">
                <a:latin typeface="Georgia" pitchFamily="18" charset="0"/>
              </a:rPr>
              <a:t/>
            </a:r>
            <a:br>
              <a:rPr lang="uk-UA" sz="2000" b="1" dirty="0" smtClean="0">
                <a:latin typeface="Georgia" pitchFamily="18" charset="0"/>
              </a:rPr>
            </a:br>
            <a:r>
              <a:rPr lang="uk-UA" sz="2000" dirty="0" smtClean="0">
                <a:solidFill>
                  <a:schemeClr val="tx1"/>
                </a:solidFill>
              </a:rPr>
              <a:t>12 загальнокомандне місце </a:t>
            </a:r>
            <a:br>
              <a:rPr lang="uk-UA" sz="2000" dirty="0" smtClean="0">
                <a:solidFill>
                  <a:schemeClr val="tx1"/>
                </a:solidFill>
              </a:rPr>
            </a:br>
            <a:r>
              <a:rPr lang="uk-UA" sz="2000" dirty="0" smtClean="0">
                <a:solidFill>
                  <a:schemeClr val="tx1"/>
                </a:solidFill>
              </a:rPr>
              <a:t>серед 39 країн</a:t>
            </a:r>
            <a:br>
              <a:rPr lang="uk-UA" sz="2000" dirty="0" smtClean="0">
                <a:solidFill>
                  <a:schemeClr val="tx1"/>
                </a:solidFill>
              </a:rPr>
            </a:br>
            <a:r>
              <a:rPr lang="uk-UA" sz="2000" dirty="0" smtClean="0">
                <a:solidFill>
                  <a:schemeClr val="tx1"/>
                </a:solidFill>
              </a:rPr>
              <a:t/>
            </a:r>
            <a:br>
              <a:rPr lang="uk-UA" sz="2000" dirty="0" smtClean="0">
                <a:solidFill>
                  <a:schemeClr val="tx1"/>
                </a:solidFill>
              </a:rPr>
            </a:br>
            <a:r>
              <a:rPr lang="uk-UA" sz="2000" dirty="0" smtClean="0">
                <a:solidFill>
                  <a:schemeClr val="tx1"/>
                </a:solidFill>
              </a:rPr>
              <a:t>10 нагород: 2 – золоті, 2 – срібні, 6 – бронзових медалей</a:t>
            </a:r>
            <a:br>
              <a:rPr lang="uk-UA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uk-UA" sz="2000" dirty="0" smtClean="0"/>
              <a:t>  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420888"/>
            <a:ext cx="8964488" cy="424847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uk-UA" sz="2900" b="1" smtClean="0">
                <a:solidFill>
                  <a:schemeClr val="tx1"/>
                </a:solidFill>
              </a:rPr>
              <a:t>Золото</a:t>
            </a:r>
            <a:endParaRPr lang="ru-RU" sz="2900" smtClean="0">
              <a:solidFill>
                <a:schemeClr val="tx1"/>
              </a:solidFill>
            </a:endParaRPr>
          </a:p>
          <a:p>
            <a:pPr algn="just"/>
            <a:r>
              <a:rPr lang="uk-UA" sz="2900" smtClean="0">
                <a:solidFill>
                  <a:schemeClr val="tx1"/>
                </a:solidFill>
              </a:rPr>
              <a:t>Марина Ільїнська/Владислава Лісна – пара, бадмінтон;</a:t>
            </a:r>
          </a:p>
          <a:p>
            <a:pPr algn="just"/>
            <a:r>
              <a:rPr lang="uk-UA" sz="2900" smtClean="0">
                <a:solidFill>
                  <a:schemeClr val="tx1"/>
                </a:solidFill>
              </a:rPr>
              <a:t>Андрій Колесник (+100) – дзюдо. </a:t>
            </a:r>
            <a:endParaRPr lang="ru-RU" sz="2900" smtClean="0">
              <a:solidFill>
                <a:schemeClr val="tx1"/>
              </a:solidFill>
            </a:endParaRPr>
          </a:p>
          <a:p>
            <a:pPr algn="just"/>
            <a:endParaRPr lang="uk-UA" sz="2900" b="1" smtClean="0">
              <a:solidFill>
                <a:schemeClr val="tx1"/>
              </a:solidFill>
            </a:endParaRPr>
          </a:p>
          <a:p>
            <a:pPr algn="just"/>
            <a:r>
              <a:rPr lang="uk-UA" sz="2900" b="1" smtClean="0">
                <a:solidFill>
                  <a:schemeClr val="tx1"/>
                </a:solidFill>
              </a:rPr>
              <a:t>                       Срібло</a:t>
            </a:r>
            <a:endParaRPr lang="ru-RU" sz="2900" smtClean="0">
              <a:solidFill>
                <a:schemeClr val="tx1"/>
              </a:solidFill>
            </a:endParaRPr>
          </a:p>
          <a:p>
            <a:pPr algn="just"/>
            <a:r>
              <a:rPr lang="uk-UA" sz="2900" smtClean="0">
                <a:solidFill>
                  <a:schemeClr val="tx1"/>
                </a:solidFill>
              </a:rPr>
              <a:t>                        Христина Філевич, </a:t>
            </a:r>
            <a:r>
              <a:rPr lang="ru-RU" sz="2900" smtClean="0">
                <a:solidFill>
                  <a:schemeClr val="tx1"/>
                </a:solidFill>
              </a:rPr>
              <a:t>Оксан</a:t>
            </a:r>
            <a:r>
              <a:rPr lang="uk-UA" sz="2900" smtClean="0">
                <a:solidFill>
                  <a:schemeClr val="tx1"/>
                </a:solidFill>
              </a:rPr>
              <a:t>а </a:t>
            </a:r>
            <a:r>
              <a:rPr lang="ru-RU" sz="2900" smtClean="0">
                <a:solidFill>
                  <a:schemeClr val="tx1"/>
                </a:solidFill>
              </a:rPr>
              <a:t>Моллова</a:t>
            </a:r>
            <a:r>
              <a:rPr lang="uk-UA" sz="2900" smtClean="0">
                <a:solidFill>
                  <a:schemeClr val="tx1"/>
                </a:solidFill>
              </a:rPr>
              <a:t>, Вікторія Карєва,  </a:t>
            </a:r>
          </a:p>
          <a:p>
            <a:pPr algn="just"/>
            <a:r>
              <a:rPr lang="uk-UA" sz="2900" smtClean="0">
                <a:solidFill>
                  <a:schemeClr val="tx1"/>
                </a:solidFill>
              </a:rPr>
              <a:t>                        Анастасія Сидорак – баскетбол 3х3; </a:t>
            </a:r>
          </a:p>
          <a:p>
            <a:pPr algn="just"/>
            <a:r>
              <a:rPr lang="uk-UA" sz="2900" smtClean="0">
                <a:solidFill>
                  <a:schemeClr val="tx1"/>
                </a:solidFill>
              </a:rPr>
              <a:t>                        Геворг Манукян (до 73) – дзюдо. </a:t>
            </a:r>
          </a:p>
          <a:p>
            <a:pPr algn="just"/>
            <a:endParaRPr lang="ru-RU" sz="2900" smtClean="0">
              <a:solidFill>
                <a:schemeClr val="tx1"/>
              </a:solidFill>
            </a:endParaRPr>
          </a:p>
          <a:p>
            <a:pPr algn="just"/>
            <a:endParaRPr lang="uk-UA" sz="2900" b="1" smtClean="0">
              <a:solidFill>
                <a:schemeClr val="tx1"/>
              </a:solidFill>
            </a:endParaRPr>
          </a:p>
          <a:p>
            <a:pPr algn="just"/>
            <a:r>
              <a:rPr lang="uk-UA" sz="2900" b="1" smtClean="0">
                <a:solidFill>
                  <a:schemeClr val="tx1"/>
                </a:solidFill>
              </a:rPr>
              <a:t>Бронза</a:t>
            </a:r>
            <a:endParaRPr lang="ru-RU" sz="2900" smtClean="0">
              <a:solidFill>
                <a:schemeClr val="tx1"/>
              </a:solidFill>
            </a:endParaRPr>
          </a:p>
          <a:p>
            <a:pPr algn="just"/>
            <a:r>
              <a:rPr lang="uk-UA" sz="2900" smtClean="0">
                <a:solidFill>
                  <a:schemeClr val="tx1"/>
                </a:solidFill>
              </a:rPr>
              <a:t>Марина Ільїнська, Владислава Лісна, Олександр Шмундяк – </a:t>
            </a:r>
          </a:p>
          <a:p>
            <a:pPr algn="just"/>
            <a:r>
              <a:rPr lang="uk-UA" sz="2900" smtClean="0">
                <a:solidFill>
                  <a:schemeClr val="tx1"/>
                </a:solidFill>
              </a:rPr>
              <a:t>одиночка, бадмінтон; </a:t>
            </a:r>
          </a:p>
          <a:p>
            <a:pPr algn="just"/>
            <a:r>
              <a:rPr lang="uk-UA" sz="2900" smtClean="0">
                <a:solidFill>
                  <a:schemeClr val="tx1"/>
                </a:solidFill>
              </a:rPr>
              <a:t>Ганна Антикало (-70) і Кирило Самотуг (-60) – дзюдо;</a:t>
            </a:r>
          </a:p>
          <a:p>
            <a:pPr algn="just"/>
            <a:r>
              <a:rPr lang="uk-UA" sz="2900" smtClean="0">
                <a:solidFill>
                  <a:schemeClr val="tx1"/>
                </a:solidFill>
              </a:rPr>
              <a:t>Збірна команда з футболу.</a:t>
            </a:r>
            <a:endParaRPr lang="ru-RU" sz="290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C:\Users\nastya\Downloads\коімбра\2018_07_eusagam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4680520" cy="2041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nastya\Downloads\коімбра\баскетбол_фінал\8DSC_801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568687"/>
            <a:ext cx="1091161" cy="1470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nastya\Downloads\коімбра\сайт\DSC_825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236" y="2564904"/>
            <a:ext cx="1645148" cy="1190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nastya\Downloads\коімбра\2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6959" y="5499503"/>
            <a:ext cx="1368152" cy="973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nastya\Downloads\коімбра\дзюдо\9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032633"/>
            <a:ext cx="1713694" cy="1069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D:\Комітет_спорт\27267971_1722247984494271_1165293977_o (1) — копия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999" y="111809"/>
            <a:ext cx="711918" cy="553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30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80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IV Європейські  університетські ігри  12 загальнокомандне місце  серед 39 країн  10 нагород: 2 – золоті, 2 – срібні, 6 – бронзових медалей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 Європейські університетські ігри (15 – 28, Коїмбра, Португалія</dc:title>
  <dc:creator>Windows User</dc:creator>
  <cp:lastModifiedBy>Windows User</cp:lastModifiedBy>
  <cp:revision>8</cp:revision>
  <dcterms:created xsi:type="dcterms:W3CDTF">2018-07-31T09:09:58Z</dcterms:created>
  <dcterms:modified xsi:type="dcterms:W3CDTF">2018-07-31T11:14:51Z</dcterms:modified>
</cp:coreProperties>
</file>